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1E68F-1530-49D1-B5FF-74FDB2942D08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98753-F944-41B3-A727-C9CF68A26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41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18A4-2FB0-4069-B059-AE627539EFF1}" type="datetime1">
              <a:rPr lang="en-US" smtClean="0"/>
              <a:t>2/6/2012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F7902-E970-4077-89E9-BEE24F80E948}" type="datetime1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3775-8104-4699-A1B0-7765711FA388}" type="datetime1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2D7CE1-9698-44D3-B8A9-1080DF5EB429}" type="datetime1">
              <a:rPr lang="en-US" smtClean="0"/>
              <a:t>2/6/2012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5F97C-9635-4EE6-960A-D9187F4D78BC}" type="datetime1">
              <a:rPr lang="en-US" smtClean="0"/>
              <a:t>2/6/2012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FBBA8BE-0BEC-481A-A9FB-121A8C1C7F33}" type="datetime1">
              <a:rPr lang="en-US" smtClean="0"/>
              <a:t>2/6/2012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304879-B34D-465E-AC99-946B8F7B7FC5}" type="datetime1">
              <a:rPr lang="en-US" smtClean="0"/>
              <a:t>2/6/2012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6A36C-1BE6-4A00-A8D4-A103F0EAAE4F}" type="datetime1">
              <a:rPr lang="en-US" smtClean="0"/>
              <a:t>2/6/2012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1E7C-018B-4449-A4C3-BB0B8C72C9C8}" type="datetime1">
              <a:rPr lang="en-US" smtClean="0"/>
              <a:t>2/6/2012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00B3F41-589A-4FFE-A1AE-8FBE02D843F4}" type="datetime1">
              <a:rPr lang="en-US" smtClean="0"/>
              <a:t>2/6/2012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DAE4DE-E1E2-4E8D-B738-3C99B735C23C}" type="datetime1">
              <a:rPr lang="en-US" smtClean="0"/>
              <a:t>2/6/2012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Fuck MArc FUCKING JOE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8C78C2CA-DBB0-4F9D-A2B6-FB3B12950A3E}" type="datetime1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r>
              <a:rPr lang="en-US" smtClean="0"/>
              <a:t>Fuck MArc FUCKING JOE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D8F3C5E-9050-4904-A503-9AB95E55DF9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Will </a:t>
            </a:r>
            <a:r>
              <a:rPr lang="en-US" dirty="0" err="1" smtClean="0"/>
              <a:t>Fagahan</a:t>
            </a:r>
            <a:endParaRPr lang="en-US" dirty="0" smtClean="0"/>
          </a:p>
          <a:p>
            <a:r>
              <a:rPr lang="en-US" dirty="0" smtClean="0"/>
              <a:t>Ryan </a:t>
            </a:r>
            <a:r>
              <a:rPr lang="en-US" dirty="0" err="1" smtClean="0"/>
              <a:t>Iglodi</a:t>
            </a:r>
            <a:endParaRPr lang="en-US" dirty="0" smtClean="0"/>
          </a:p>
          <a:p>
            <a:r>
              <a:rPr lang="en-US" dirty="0"/>
              <a:t>2</a:t>
            </a:r>
            <a:r>
              <a:rPr lang="en-US" dirty="0" smtClean="0"/>
              <a:t>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z="400" dirty="0" smtClean="0"/>
              <a:t>Fuck </a:t>
            </a:r>
            <a:r>
              <a:rPr lang="en-US" sz="400" dirty="0" err="1" smtClean="0"/>
              <a:t>MArc</a:t>
            </a:r>
            <a:r>
              <a:rPr lang="en-US" sz="400" dirty="0" smtClean="0"/>
              <a:t> FUCKING JOE</a:t>
            </a:r>
            <a:endParaRPr lang="en-US" sz="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7772400" cy="1546225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Cystic Fibrosis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91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Cystic fibrosis is a disease passed down through families that causes thick, sticky mucus to build up in the lungs, digestive tract, </a:t>
            </a:r>
            <a:r>
              <a:rPr lang="en-US" sz="3200" dirty="0" smtClean="0"/>
              <a:t>and </a:t>
            </a:r>
            <a:r>
              <a:rPr lang="en-US" sz="3200" dirty="0"/>
              <a:t>other areas of the body</a:t>
            </a:r>
            <a:r>
              <a:rPr lang="en-US" sz="3200" dirty="0" smtClean="0"/>
              <a:t>.</a:t>
            </a:r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en-US" sz="400" dirty="0" smtClean="0"/>
              <a:t>Fuck </a:t>
            </a:r>
            <a:r>
              <a:rPr lang="en-US" sz="400" dirty="0" err="1" smtClean="0"/>
              <a:t>MArc</a:t>
            </a:r>
            <a:r>
              <a:rPr lang="en-US" sz="400" dirty="0" smtClean="0"/>
              <a:t> FUCKING JOE</a:t>
            </a:r>
            <a:endParaRPr lang="en-US" sz="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Description and Affected Areas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505200"/>
            <a:ext cx="3429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64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600" dirty="0"/>
              <a:t>This mucus builds up in the breathing passages of the lungs and in the pancreas, the organ that helps to break down and absorb food.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>
          <a:xfrm>
            <a:off x="1600200" y="6477000"/>
            <a:ext cx="4086225" cy="247650"/>
          </a:xfrm>
        </p:spPr>
        <p:txBody>
          <a:bodyPr>
            <a:normAutofit/>
          </a:bodyPr>
          <a:lstStyle/>
          <a:p>
            <a:r>
              <a:rPr lang="en-US" sz="400" dirty="0" smtClean="0"/>
              <a:t>Fuck </a:t>
            </a:r>
            <a:r>
              <a:rPr lang="en-US" sz="400" dirty="0" err="1" smtClean="0"/>
              <a:t>MArc</a:t>
            </a:r>
            <a:r>
              <a:rPr lang="en-US" sz="400" dirty="0" smtClean="0"/>
              <a:t> FUCKING JOE</a:t>
            </a:r>
            <a:endParaRPr lang="en-US" sz="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Parts of Respiratory System Affected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911105"/>
            <a:ext cx="3843770" cy="2642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5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200" dirty="0"/>
              <a:t>Cystic fibrosis (CF) is caused by a defective gene which causes the body to produce abnormally thick and sticky fluid, called mucus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en-US" sz="400" dirty="0" smtClean="0"/>
              <a:t>Fuck </a:t>
            </a:r>
            <a:r>
              <a:rPr lang="en-US" sz="400" dirty="0" err="1" smtClean="0"/>
              <a:t>MArc</a:t>
            </a:r>
            <a:r>
              <a:rPr lang="en-US" sz="400" dirty="0" smtClean="0"/>
              <a:t> FUCKING JOE</a:t>
            </a:r>
            <a:endParaRPr lang="en-US" sz="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098800"/>
            <a:ext cx="4210050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93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•</a:t>
            </a:r>
            <a:r>
              <a:rPr lang="en-US" sz="2400" dirty="0"/>
              <a:t>Antibiotics </a:t>
            </a:r>
            <a:endParaRPr lang="en-US" sz="2400" dirty="0" smtClean="0"/>
          </a:p>
          <a:p>
            <a:r>
              <a:rPr lang="en-US" sz="2400" dirty="0"/>
              <a:t>•Inhaled medicines to help open the airways</a:t>
            </a:r>
          </a:p>
          <a:p>
            <a:r>
              <a:rPr lang="en-US" sz="2400" dirty="0" smtClean="0"/>
              <a:t>•</a:t>
            </a:r>
            <a:r>
              <a:rPr lang="en-US" sz="2400" dirty="0" err="1"/>
              <a:t>DNAse</a:t>
            </a:r>
            <a:r>
              <a:rPr lang="en-US" sz="2400" dirty="0"/>
              <a:t> enzyme therapy to thin mucus and make it easier to cough up</a:t>
            </a:r>
          </a:p>
          <a:p>
            <a:r>
              <a:rPr lang="en-US" sz="2400" dirty="0" smtClean="0"/>
              <a:t>•</a:t>
            </a:r>
            <a:r>
              <a:rPr lang="en-US" sz="2400" dirty="0"/>
              <a:t>High concentration of salt solutions (hypertonic saline)</a:t>
            </a:r>
          </a:p>
          <a:p>
            <a:r>
              <a:rPr lang="en-US" sz="2400" dirty="0" smtClean="0"/>
              <a:t>•</a:t>
            </a:r>
            <a:r>
              <a:rPr lang="en-US" sz="2400" dirty="0"/>
              <a:t>Flu vaccine and pneumococcal polysaccharide vaccine </a:t>
            </a:r>
          </a:p>
          <a:p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en-US" sz="400" dirty="0" smtClean="0"/>
              <a:t>Fuck </a:t>
            </a:r>
            <a:r>
              <a:rPr lang="en-US" sz="400" dirty="0" err="1" smtClean="0"/>
              <a:t>MArc</a:t>
            </a:r>
            <a:r>
              <a:rPr lang="en-US" sz="400" dirty="0" smtClean="0"/>
              <a:t> FUCKING JOE</a:t>
            </a:r>
            <a:endParaRPr lang="en-US" sz="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124200" y="4572000"/>
            <a:ext cx="3276600" cy="184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1000" y="1371600"/>
            <a:ext cx="7680960" cy="4724400"/>
          </a:xfrm>
        </p:spPr>
        <p:txBody>
          <a:bodyPr/>
          <a:lstStyle/>
          <a:p>
            <a:r>
              <a:rPr lang="en-US" dirty="0"/>
              <a:t>Antibiotics (such as ciprofloxacin [</a:t>
            </a:r>
            <a:r>
              <a:rPr lang="en-US" dirty="0" err="1"/>
              <a:t>Cipro</a:t>
            </a:r>
            <a:r>
              <a:rPr lang="en-US" dirty="0"/>
              <a:t>] and tobramycin [TOBI])</a:t>
            </a:r>
          </a:p>
          <a:p>
            <a:r>
              <a:rPr lang="en-US" dirty="0"/>
              <a:t>Bronchodilators (such as albuterol or </a:t>
            </a:r>
            <a:r>
              <a:rPr lang="en-US" dirty="0" err="1"/>
              <a:t>salmeterol</a:t>
            </a:r>
            <a:r>
              <a:rPr lang="en-US" dirty="0"/>
              <a:t>)</a:t>
            </a:r>
          </a:p>
          <a:p>
            <a:r>
              <a:rPr lang="en-US" dirty="0" err="1"/>
              <a:t>Anticholinergics</a:t>
            </a:r>
            <a:r>
              <a:rPr lang="en-US" dirty="0"/>
              <a:t> (such as </a:t>
            </a:r>
            <a:r>
              <a:rPr lang="en-US" dirty="0" err="1"/>
              <a:t>Atrovent</a:t>
            </a:r>
            <a:r>
              <a:rPr lang="en-US" dirty="0"/>
              <a:t>)</a:t>
            </a:r>
          </a:p>
          <a:p>
            <a:r>
              <a:rPr lang="en-US" dirty="0" err="1"/>
              <a:t>DNase</a:t>
            </a:r>
            <a:r>
              <a:rPr lang="en-US" dirty="0"/>
              <a:t> (such as </a:t>
            </a:r>
            <a:r>
              <a:rPr lang="en-US" dirty="0" err="1"/>
              <a:t>Pulmozyme</a:t>
            </a:r>
            <a:r>
              <a:rPr lang="en-US" dirty="0"/>
              <a:t>)</a:t>
            </a:r>
          </a:p>
          <a:p>
            <a:r>
              <a:rPr lang="en-US" dirty="0" err="1"/>
              <a:t>Mucolytics</a:t>
            </a:r>
            <a:r>
              <a:rPr lang="en-US" dirty="0"/>
              <a:t> (such as </a:t>
            </a:r>
            <a:r>
              <a:rPr lang="en-US" dirty="0" err="1"/>
              <a:t>acetylcysteine</a:t>
            </a:r>
            <a:r>
              <a:rPr lang="en-US" dirty="0" smtClean="0"/>
              <a:t>)</a:t>
            </a:r>
          </a:p>
          <a:p>
            <a:r>
              <a:rPr lang="en-US" dirty="0" err="1"/>
              <a:t>Nonsteroidal</a:t>
            </a:r>
            <a:r>
              <a:rPr lang="en-US" dirty="0"/>
              <a:t> anti-inflammatory drugs (NSAIDs) (such as Motrin)</a:t>
            </a:r>
          </a:p>
          <a:p>
            <a:r>
              <a:rPr lang="en-US" dirty="0"/>
              <a:t>Membrane stabilizers (such as </a:t>
            </a:r>
            <a:r>
              <a:rPr lang="en-US" dirty="0" err="1"/>
              <a:t>cromolyn</a:t>
            </a:r>
            <a:r>
              <a:rPr lang="en-US" dirty="0"/>
              <a:t>) </a:t>
            </a:r>
          </a:p>
          <a:p>
            <a:r>
              <a:rPr lang="en-US" dirty="0"/>
              <a:t>Corticosteroids (such as prednisone, Medrol, or </a:t>
            </a:r>
            <a:r>
              <a:rPr lang="en-US" dirty="0" err="1"/>
              <a:t>Flovent</a:t>
            </a:r>
            <a:r>
              <a:rPr lang="en-US" dirty="0"/>
              <a:t> </a:t>
            </a:r>
            <a:r>
              <a:rPr lang="en-US" dirty="0" err="1"/>
              <a:t>Diskus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en-US" sz="400" dirty="0" smtClean="0"/>
              <a:t>Fuck </a:t>
            </a:r>
            <a:r>
              <a:rPr lang="en-US" sz="400" dirty="0" err="1" smtClean="0"/>
              <a:t>MArc</a:t>
            </a:r>
            <a:r>
              <a:rPr lang="en-US" sz="400" dirty="0" smtClean="0"/>
              <a:t> FUCKING JOE</a:t>
            </a:r>
            <a:endParaRPr lang="en-US" sz="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09800"/>
            <a:ext cx="34290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2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85800" y="1524000"/>
            <a:ext cx="768096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 smtClean="0"/>
              <a:t>Inflammation, obstruction and infection cause: 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				Lung Damage 						then </a:t>
            </a:r>
          </a:p>
          <a:p>
            <a:r>
              <a:rPr lang="en-US" sz="3600" dirty="0" smtClean="0"/>
              <a:t>					Lung Scarring 						then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			Poor Lung Function</a:t>
            </a:r>
          </a:p>
          <a:p>
            <a:endParaRPr lang="en-US" sz="3600" dirty="0" smtClean="0"/>
          </a:p>
          <a:p>
            <a:r>
              <a:rPr lang="en-US" sz="3600" dirty="0"/>
              <a:t>	</a:t>
            </a:r>
            <a:r>
              <a:rPr lang="en-US" sz="3600" dirty="0" smtClean="0"/>
              <a:t>It progressively gets worse.					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en-US" sz="400" dirty="0" smtClean="0"/>
              <a:t>Fuck </a:t>
            </a:r>
            <a:r>
              <a:rPr lang="en-US" sz="400" dirty="0" err="1" smtClean="0"/>
              <a:t>MArc</a:t>
            </a:r>
            <a:r>
              <a:rPr lang="en-US" sz="400" dirty="0" smtClean="0"/>
              <a:t> FUCKING JOE</a:t>
            </a:r>
            <a:endParaRPr lang="en-US" sz="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Progression of the Disease</a:t>
            </a:r>
            <a:endParaRPr lang="en-US" sz="4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514600"/>
            <a:ext cx="28575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48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 smtClean="0"/>
              <a:t>- Children with CF are generally healthy until adulthood</a:t>
            </a:r>
          </a:p>
          <a:p>
            <a:r>
              <a:rPr lang="en-US" sz="2800" dirty="0" smtClean="0"/>
              <a:t>-Lung disease eventually worsens until the person becomes disabled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Average life expectancy is 37 years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>
            <a:normAutofit/>
          </a:bodyPr>
          <a:lstStyle/>
          <a:p>
            <a:r>
              <a:rPr lang="en-US" sz="400" dirty="0" smtClean="0"/>
              <a:t>Fuck </a:t>
            </a:r>
            <a:r>
              <a:rPr lang="en-US" sz="400" dirty="0" err="1" smtClean="0"/>
              <a:t>MArc</a:t>
            </a:r>
            <a:r>
              <a:rPr lang="en-US" sz="400" dirty="0" smtClean="0"/>
              <a:t> FUCKING JOE</a:t>
            </a:r>
            <a:endParaRPr lang="en-US" sz="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Outcomes for Recovery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45280"/>
            <a:ext cx="3200400" cy="25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38353"/>
            <a:ext cx="533400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27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74</TotalTime>
  <Words>287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Mylar</vt:lpstr>
      <vt:lpstr> Cystic Fibrosis</vt:lpstr>
      <vt:lpstr>General Description and Affected Areas</vt:lpstr>
      <vt:lpstr>Parts of Respiratory System Affected</vt:lpstr>
      <vt:lpstr>Cause</vt:lpstr>
      <vt:lpstr>Treatment</vt:lpstr>
      <vt:lpstr>Pharmacology</vt:lpstr>
      <vt:lpstr>Progression of the Disease</vt:lpstr>
      <vt:lpstr>Expected Outcomes for Recovery 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Cystic Fibrosis</dc:title>
  <dc:creator>WILLIAM W CALLAHAN (184)</dc:creator>
  <cp:lastModifiedBy>WILLIAM W CALLAHAN (184)</cp:lastModifiedBy>
  <cp:revision>6</cp:revision>
  <dcterms:created xsi:type="dcterms:W3CDTF">2012-02-06T14:20:48Z</dcterms:created>
  <dcterms:modified xsi:type="dcterms:W3CDTF">2012-02-06T15:35:39Z</dcterms:modified>
</cp:coreProperties>
</file>